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8AC87-B215-1046-A439-31005B9DA839}" type="datetimeFigureOut">
              <a:rPr lang="de-DE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B489-942A-1F43-97D1-E62ACBA43D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858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52D29-1DCA-404F-BECC-C43AF57890E8}" type="datetimeFigureOut">
              <a:rPr lang="de-DE" smtClean="0"/>
              <a:t>07.09.15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1A1B5-A013-D24F-B8BD-DF0C568D15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316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00254" y="1923339"/>
            <a:ext cx="7772400" cy="1470025"/>
          </a:xfrm>
        </p:spPr>
        <p:txBody>
          <a:bodyPr>
            <a:noAutofit/>
          </a:bodyPr>
          <a:lstStyle>
            <a:lvl1pPr>
              <a:defRPr sz="4800" b="1" i="0" baseline="0"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Führungsaufgabe: Veränderung gestalten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92137" y="3748143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000" baseline="0">
                <a:solidFill>
                  <a:srgbClr val="E46C0A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Konzepte und Praxishinweise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490925" y="5679869"/>
            <a:ext cx="5811850" cy="365125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Prof. (FH) Dr. </a:t>
            </a:r>
            <a:r>
              <a:rPr lang="de-DE" dirty="0" err="1" smtClean="0"/>
              <a:t>Gölzner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ctr">
              <a:defRPr sz="1600"/>
            </a:lvl1pPr>
          </a:lstStyle>
          <a:p>
            <a:pPr algn="r"/>
            <a:fld id="{55425735-B3EF-B041-9057-26081A2A618E}" type="slidenum">
              <a:rPr lang="de-DE" smtClean="0"/>
              <a:pPr algn="r"/>
              <a:t>‹Nr.›</a:t>
            </a:fld>
            <a:endParaRPr lang="de-DE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6322630" y="1684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0350183" y="46133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396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F4E0-D5DC-344E-9114-4A8DCF5180E8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EA28-8FAA-8A46-923F-BEB7F15750C5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84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1400-68FE-044F-9642-A639542764CD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7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BA23-829A-CF40-BF49-A83647B1F2B7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013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8E5C-10B5-6C45-A5AD-4538B5410FBB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67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E68F-08CA-5B45-AFF4-F373A979AACB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08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2D3D-80E0-6640-A514-3B0880463D12}" type="datetime1">
              <a:rPr lang="de-AT" smtClean="0"/>
              <a:t>07.09.15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766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AF3A-C8B2-0447-AF6E-981D06B80534}" type="datetime1">
              <a:rPr lang="de-AT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94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EED4-83B6-F34E-834F-B4F4736144C6}" type="datetime1">
              <a:rPr lang="de-AT" smtClean="0"/>
              <a:t>07.09.15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760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FE051-0D3C-1B48-BE11-563B9C70BB03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49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/>
          <a:lstStyle>
            <a:lvl1pPr>
              <a:defRPr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86394"/>
            <a:ext cx="8001000" cy="4525963"/>
          </a:xfrm>
        </p:spPr>
        <p:txBody>
          <a:bodyPr/>
          <a:lstStyle>
            <a:lvl1pPr marL="342900" indent="-342900">
              <a:buFont typeface="Arial"/>
              <a:buChar char="•"/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>
            <a:lvl1pPr algn="l">
              <a:defRPr sz="1600"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Prof. (FH) Dr. </a:t>
            </a:r>
            <a:r>
              <a:rPr lang="de-DE" dirty="0" err="1" smtClean="0"/>
              <a:t>Gölzner</a:t>
            </a:r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r">
              <a:defRPr sz="1600"/>
            </a:lvl1pPr>
          </a:lstStyle>
          <a:p>
            <a:fld id="{55425735-B3EF-B041-9057-26081A2A618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2724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3005-3061-FC43-BD37-A51C6D98D5FA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667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46B5-9A33-1045-9F34-B4D6DC24AE0F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414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8048-6AA7-E94E-B8A9-7D12757E7E8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71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8101-2F2A-4F41-9D7F-0D834E96FFF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84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AAA2-E798-9348-9DC0-FFF2B18AD115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65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5F9-6F58-B945-A798-B1A44C5D39BD}" type="datetime1">
              <a:rPr lang="de-AT" smtClean="0"/>
              <a:t>07.09.15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90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FB70-386F-F544-91A8-CB45C25C9FF1}" type="datetime1">
              <a:rPr lang="de-AT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72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3ADA-D785-1541-86B2-BDD28C0A385C}" type="datetime1">
              <a:rPr lang="de-AT" smtClean="0"/>
              <a:t>07.09.15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6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1B3E-370C-9440-A9DF-758FBB60157E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73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F768-FEE0-5C45-AF6A-A956D5A9FA27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16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881E-515E-7E4F-B66C-5FDE43FCE856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44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740E-94A8-7E48-8252-DF9F8D66BD9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00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Kompetenzen einer Führungskraft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Konzepte und Praxishinweise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5425735-B3EF-B041-9057-26081A2A618E}" type="slidenum">
              <a:rPr lang="de-DE" smtClean="0"/>
              <a:pPr algn="r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611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Leadership nach Koestenbaum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Raute 5"/>
          <p:cNvSpPr/>
          <p:nvPr/>
        </p:nvSpPr>
        <p:spPr>
          <a:xfrm>
            <a:off x="2962098" y="2340572"/>
            <a:ext cx="2894705" cy="3174568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039484" y="1971240"/>
            <a:ext cx="64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Ethic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983456" y="5552488"/>
            <a:ext cx="965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Courage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856803" y="3725451"/>
            <a:ext cx="754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Vision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068668" y="372545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Reality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5548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Lebensphasenmodell nach </a:t>
            </a:r>
            <a:r>
              <a:rPr lang="de-DE" dirty="0" err="1"/>
              <a:t>Lievegoed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3</a:t>
            </a:fld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945798" y="1991355"/>
            <a:ext cx="0" cy="2350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945798" y="4355602"/>
            <a:ext cx="71341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1490057" y="4222397"/>
            <a:ext cx="0" cy="266409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3925924" y="4208887"/>
            <a:ext cx="0" cy="266409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3132509" y="4241592"/>
            <a:ext cx="0" cy="266409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163443" y="4241592"/>
            <a:ext cx="0" cy="266409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5010627" y="4245384"/>
            <a:ext cx="0" cy="266409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5649446" y="4245384"/>
            <a:ext cx="0" cy="266409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6757400" y="4250828"/>
            <a:ext cx="0" cy="266409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7315148" y="4254620"/>
            <a:ext cx="0" cy="266409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345726" y="4488806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7</a:t>
            </a:r>
            <a:endParaRPr lang="de-DE" sz="1600" dirty="0"/>
          </a:p>
        </p:txBody>
      </p:sp>
      <p:sp>
        <p:nvSpPr>
          <p:cNvPr id="18" name="Textfeld 17"/>
          <p:cNvSpPr txBox="1"/>
          <p:nvPr/>
        </p:nvSpPr>
        <p:spPr>
          <a:xfrm>
            <a:off x="1951552" y="4532643"/>
            <a:ext cx="392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14</a:t>
            </a:r>
            <a:endParaRPr lang="de-DE" sz="1600" dirty="0"/>
          </a:p>
        </p:txBody>
      </p:sp>
      <p:sp>
        <p:nvSpPr>
          <p:cNvPr id="19" name="Textfeld 18"/>
          <p:cNvSpPr txBox="1"/>
          <p:nvPr/>
        </p:nvSpPr>
        <p:spPr>
          <a:xfrm>
            <a:off x="2963205" y="4500499"/>
            <a:ext cx="392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28</a:t>
            </a:r>
            <a:endParaRPr lang="de-DE" sz="1600" dirty="0"/>
          </a:p>
        </p:txBody>
      </p:sp>
      <p:sp>
        <p:nvSpPr>
          <p:cNvPr id="20" name="Textfeld 19"/>
          <p:cNvSpPr txBox="1"/>
          <p:nvPr/>
        </p:nvSpPr>
        <p:spPr>
          <a:xfrm>
            <a:off x="3716084" y="4489690"/>
            <a:ext cx="392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35</a:t>
            </a:r>
            <a:endParaRPr lang="de-DE" sz="1600" dirty="0"/>
          </a:p>
        </p:txBody>
      </p:sp>
      <p:sp>
        <p:nvSpPr>
          <p:cNvPr id="21" name="Textfeld 20"/>
          <p:cNvSpPr txBox="1"/>
          <p:nvPr/>
        </p:nvSpPr>
        <p:spPr>
          <a:xfrm>
            <a:off x="4787275" y="4508001"/>
            <a:ext cx="392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49</a:t>
            </a:r>
            <a:endParaRPr lang="de-DE" sz="1600" dirty="0"/>
          </a:p>
        </p:txBody>
      </p:sp>
      <p:sp>
        <p:nvSpPr>
          <p:cNvPr id="22" name="Textfeld 21"/>
          <p:cNvSpPr txBox="1"/>
          <p:nvPr/>
        </p:nvSpPr>
        <p:spPr>
          <a:xfrm>
            <a:off x="5439606" y="4509897"/>
            <a:ext cx="392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56</a:t>
            </a:r>
            <a:endParaRPr lang="de-DE" sz="1600" dirty="0"/>
          </a:p>
        </p:txBody>
      </p:sp>
      <p:sp>
        <p:nvSpPr>
          <p:cNvPr id="23" name="Textfeld 22"/>
          <p:cNvSpPr txBox="1"/>
          <p:nvPr/>
        </p:nvSpPr>
        <p:spPr>
          <a:xfrm>
            <a:off x="6507024" y="4510702"/>
            <a:ext cx="392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70</a:t>
            </a:r>
            <a:endParaRPr lang="de-DE" sz="1600" dirty="0"/>
          </a:p>
        </p:txBody>
      </p:sp>
      <p:sp>
        <p:nvSpPr>
          <p:cNvPr id="24" name="Textfeld 23"/>
          <p:cNvSpPr txBox="1"/>
          <p:nvPr/>
        </p:nvSpPr>
        <p:spPr>
          <a:xfrm>
            <a:off x="7159356" y="4487794"/>
            <a:ext cx="392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77</a:t>
            </a:r>
            <a:endParaRPr lang="de-DE" sz="1600" dirty="0"/>
          </a:p>
        </p:txBody>
      </p:sp>
      <p:sp>
        <p:nvSpPr>
          <p:cNvPr id="25" name="Textfeld 24"/>
          <p:cNvSpPr txBox="1"/>
          <p:nvPr/>
        </p:nvSpPr>
        <p:spPr>
          <a:xfrm>
            <a:off x="855515" y="4431399"/>
            <a:ext cx="2487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-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897034" y="4739566"/>
            <a:ext cx="1639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Kindheit / Jugend</a:t>
            </a:r>
            <a:endParaRPr lang="de-DE" sz="1600" dirty="0"/>
          </a:p>
        </p:txBody>
      </p:sp>
      <p:sp>
        <p:nvSpPr>
          <p:cNvPr id="27" name="Textfeld 26"/>
          <p:cNvSpPr txBox="1"/>
          <p:nvPr/>
        </p:nvSpPr>
        <p:spPr>
          <a:xfrm>
            <a:off x="2778047" y="4739281"/>
            <a:ext cx="1411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 smtClean="0"/>
              <a:t>Erwachsenheit</a:t>
            </a:r>
            <a:endParaRPr lang="de-DE" sz="1600" dirty="0"/>
          </a:p>
        </p:txBody>
      </p:sp>
      <p:sp>
        <p:nvSpPr>
          <p:cNvPr id="28" name="Textfeld 27"/>
          <p:cNvSpPr txBox="1"/>
          <p:nvPr/>
        </p:nvSpPr>
        <p:spPr>
          <a:xfrm>
            <a:off x="5052995" y="4735914"/>
            <a:ext cx="609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Reife</a:t>
            </a:r>
            <a:endParaRPr lang="de-DE" sz="1600" dirty="0"/>
          </a:p>
        </p:txBody>
      </p:sp>
      <p:sp>
        <p:nvSpPr>
          <p:cNvPr id="29" name="Textfeld 28"/>
          <p:cNvSpPr txBox="1"/>
          <p:nvPr/>
        </p:nvSpPr>
        <p:spPr>
          <a:xfrm>
            <a:off x="6759233" y="4737602"/>
            <a:ext cx="59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Alter</a:t>
            </a:r>
            <a:endParaRPr lang="de-DE" sz="1600" dirty="0"/>
          </a:p>
        </p:txBody>
      </p:sp>
      <p:sp>
        <p:nvSpPr>
          <p:cNvPr id="30" name="Textfeld 29"/>
          <p:cNvSpPr txBox="1"/>
          <p:nvPr/>
        </p:nvSpPr>
        <p:spPr>
          <a:xfrm>
            <a:off x="1049434" y="2068381"/>
            <a:ext cx="10344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Seelisches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nehmen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778047" y="2085681"/>
            <a:ext cx="1156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verarbeiten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254069" y="2085681"/>
            <a:ext cx="701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geben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854374" y="2254958"/>
            <a:ext cx="12883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Aufsteigende</a:t>
            </a:r>
          </a:p>
          <a:p>
            <a:r>
              <a:rPr lang="de-DE" sz="1600" dirty="0" smtClean="0"/>
              <a:t>Entwicklung</a:t>
            </a:r>
            <a:endParaRPr lang="de-DE" sz="1600" dirty="0"/>
          </a:p>
        </p:txBody>
      </p:sp>
      <p:cxnSp>
        <p:nvCxnSpPr>
          <p:cNvPr id="34" name="Gerade Verbindung 33"/>
          <p:cNvCxnSpPr/>
          <p:nvPr/>
        </p:nvCxnSpPr>
        <p:spPr>
          <a:xfrm flipV="1">
            <a:off x="945798" y="2839734"/>
            <a:ext cx="1590427" cy="150235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2536225" y="2839734"/>
            <a:ext cx="1760475" cy="0"/>
          </a:xfrm>
          <a:prstGeom prst="line">
            <a:avLst/>
          </a:prstGeom>
          <a:ln>
            <a:solidFill>
              <a:srgbClr val="7793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4296700" y="2839734"/>
            <a:ext cx="3621119" cy="1259177"/>
          </a:xfrm>
          <a:prstGeom prst="line">
            <a:avLst/>
          </a:prstGeom>
          <a:ln>
            <a:solidFill>
              <a:srgbClr val="7793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Freihandform 36"/>
          <p:cNvSpPr/>
          <p:nvPr/>
        </p:nvSpPr>
        <p:spPr>
          <a:xfrm>
            <a:off x="850056" y="2057404"/>
            <a:ext cx="6835894" cy="2298197"/>
          </a:xfrm>
          <a:custGeom>
            <a:avLst/>
            <a:gdLst>
              <a:gd name="connsiteX0" fmla="*/ 82247 w 6835894"/>
              <a:gd name="connsiteY0" fmla="*/ 2298197 h 2298197"/>
              <a:gd name="connsiteX1" fmla="*/ 447061 w 6835894"/>
              <a:gd name="connsiteY1" fmla="*/ 1203889 h 2298197"/>
              <a:gd name="connsiteX2" fmla="*/ 3527714 w 6835894"/>
              <a:gd name="connsiteY2" fmla="*/ 677000 h 2298197"/>
              <a:gd name="connsiteX3" fmla="*/ 4243831 w 6835894"/>
              <a:gd name="connsiteY3" fmla="*/ 109581 h 2298197"/>
              <a:gd name="connsiteX4" fmla="*/ 6608367 w 6835894"/>
              <a:gd name="connsiteY4" fmla="*/ 15011 h 2298197"/>
              <a:gd name="connsiteX5" fmla="*/ 6608367 w 6835894"/>
              <a:gd name="connsiteY5" fmla="*/ 1501 h 2298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894" h="2298197">
                <a:moveTo>
                  <a:pt x="82247" y="2298197"/>
                </a:moveTo>
                <a:cubicBezTo>
                  <a:pt x="-22468" y="1886142"/>
                  <a:pt x="-127183" y="1474088"/>
                  <a:pt x="447061" y="1203889"/>
                </a:cubicBezTo>
                <a:cubicBezTo>
                  <a:pt x="1021305" y="933690"/>
                  <a:pt x="2894919" y="859385"/>
                  <a:pt x="3527714" y="677000"/>
                </a:cubicBezTo>
                <a:cubicBezTo>
                  <a:pt x="4160509" y="494615"/>
                  <a:pt x="3730389" y="219912"/>
                  <a:pt x="4243831" y="109581"/>
                </a:cubicBezTo>
                <a:cubicBezTo>
                  <a:pt x="4757273" y="-750"/>
                  <a:pt x="6214278" y="33024"/>
                  <a:pt x="6608367" y="15011"/>
                </a:cubicBezTo>
                <a:cubicBezTo>
                  <a:pt x="7002456" y="-3002"/>
                  <a:pt x="6805411" y="-751"/>
                  <a:pt x="6608367" y="1501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/>
          <p:nvPr/>
        </p:nvCxnSpPr>
        <p:spPr>
          <a:xfrm>
            <a:off x="7226916" y="2070914"/>
            <a:ext cx="526594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Freihandform 38"/>
          <p:cNvSpPr/>
          <p:nvPr/>
        </p:nvSpPr>
        <p:spPr>
          <a:xfrm>
            <a:off x="945815" y="2682572"/>
            <a:ext cx="6728795" cy="1632499"/>
          </a:xfrm>
          <a:custGeom>
            <a:avLst/>
            <a:gdLst>
              <a:gd name="connsiteX0" fmla="*/ 0 w 6728795"/>
              <a:gd name="connsiteY0" fmla="*/ 1632499 h 1632499"/>
              <a:gd name="connsiteX1" fmla="*/ 351302 w 6728795"/>
              <a:gd name="connsiteY1" fmla="*/ 713821 h 1632499"/>
              <a:gd name="connsiteX2" fmla="*/ 1878117 w 6728795"/>
              <a:gd name="connsiteY2" fmla="*/ 38322 h 1632499"/>
              <a:gd name="connsiteX3" fmla="*/ 4958770 w 6728795"/>
              <a:gd name="connsiteY3" fmla="*/ 227462 h 1632499"/>
              <a:gd name="connsiteX4" fmla="*/ 6634213 w 6728795"/>
              <a:gd name="connsiteY4" fmla="*/ 1416339 h 1632499"/>
              <a:gd name="connsiteX5" fmla="*/ 6728795 w 6728795"/>
              <a:gd name="connsiteY5" fmla="*/ 1483889 h 1632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28795" h="1632499">
                <a:moveTo>
                  <a:pt x="0" y="1632499"/>
                </a:moveTo>
                <a:cubicBezTo>
                  <a:pt x="19141" y="1306008"/>
                  <a:pt x="38283" y="979517"/>
                  <a:pt x="351302" y="713821"/>
                </a:cubicBezTo>
                <a:cubicBezTo>
                  <a:pt x="664321" y="448125"/>
                  <a:pt x="1110206" y="119382"/>
                  <a:pt x="1878117" y="38322"/>
                </a:cubicBezTo>
                <a:cubicBezTo>
                  <a:pt x="2646028" y="-42738"/>
                  <a:pt x="4166087" y="-2207"/>
                  <a:pt x="4958770" y="227462"/>
                </a:cubicBezTo>
                <a:cubicBezTo>
                  <a:pt x="5751453" y="457131"/>
                  <a:pt x="6634213" y="1416339"/>
                  <a:pt x="6634213" y="1416339"/>
                </a:cubicBezTo>
                <a:lnTo>
                  <a:pt x="6728795" y="1483889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0" name="Gerade Verbindung mit Pfeil 39"/>
          <p:cNvCxnSpPr/>
          <p:nvPr/>
        </p:nvCxnSpPr>
        <p:spPr>
          <a:xfrm>
            <a:off x="7592548" y="4098911"/>
            <a:ext cx="82062" cy="1426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2514924" y="3687201"/>
            <a:ext cx="39265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21</a:t>
            </a:r>
            <a:endParaRPr lang="de-D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4239265" y="3678573"/>
            <a:ext cx="39265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42</a:t>
            </a:r>
            <a:endParaRPr lang="de-D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016266" y="3673691"/>
            <a:ext cx="39265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63</a:t>
            </a:r>
            <a:endParaRPr lang="de-D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4" name="Gerade Verbindung mit Pfeil 43"/>
          <p:cNvCxnSpPr/>
          <p:nvPr/>
        </p:nvCxnSpPr>
        <p:spPr>
          <a:xfrm>
            <a:off x="7917819" y="4098911"/>
            <a:ext cx="224888" cy="109976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8052939" y="4355601"/>
            <a:ext cx="2700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>
            <a:off x="2688820" y="2855994"/>
            <a:ext cx="0" cy="2931664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4435593" y="2855994"/>
            <a:ext cx="0" cy="2931664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6192107" y="3008394"/>
            <a:ext cx="0" cy="2779264"/>
          </a:xfrm>
          <a:prstGeom prst="line">
            <a:avLst/>
          </a:prstGeom>
          <a:ln w="3175" cmpd="sng">
            <a:solidFill>
              <a:srgbClr val="7F7F7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975921" y="5230520"/>
            <a:ext cx="1539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Rezeptive Phase</a:t>
            </a:r>
            <a:endParaRPr lang="de-D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778047" y="5213643"/>
            <a:ext cx="1246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Aktive Phase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708547" y="5225152"/>
            <a:ext cx="13035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008000"/>
                </a:solidFill>
              </a:rPr>
              <a:t>Soziale Phase</a:t>
            </a:r>
            <a:endParaRPr lang="de-DE" sz="1600" dirty="0">
              <a:solidFill>
                <a:srgbClr val="008000"/>
              </a:solidFill>
            </a:endParaRPr>
          </a:p>
        </p:txBody>
      </p:sp>
      <p:cxnSp>
        <p:nvCxnSpPr>
          <p:cNvPr id="52" name="Gerade Verbindung 51"/>
          <p:cNvCxnSpPr/>
          <p:nvPr/>
        </p:nvCxnSpPr>
        <p:spPr>
          <a:xfrm>
            <a:off x="566707" y="5926501"/>
            <a:ext cx="779019" cy="1351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566707" y="6268040"/>
            <a:ext cx="779019" cy="1351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1370031" y="5773719"/>
            <a:ext cx="3193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Psychische und geistige Entwicklung</a:t>
            </a:r>
            <a:endParaRPr lang="de-DE" sz="1600" dirty="0"/>
          </a:p>
        </p:txBody>
      </p:sp>
      <p:sp>
        <p:nvSpPr>
          <p:cNvPr id="55" name="Textfeld 54"/>
          <p:cNvSpPr txBox="1"/>
          <p:nvPr/>
        </p:nvSpPr>
        <p:spPr>
          <a:xfrm>
            <a:off x="1372545" y="6066632"/>
            <a:ext cx="2976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Biologische, leibliche Entwicklung</a:t>
            </a:r>
            <a:endParaRPr lang="de-DE" sz="1600" dirty="0"/>
          </a:p>
        </p:txBody>
      </p:sp>
      <p:sp>
        <p:nvSpPr>
          <p:cNvPr id="56" name="Textfeld 55"/>
          <p:cNvSpPr txBox="1"/>
          <p:nvPr/>
        </p:nvSpPr>
        <p:spPr>
          <a:xfrm>
            <a:off x="2514924" y="3687201"/>
            <a:ext cx="39265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21</a:t>
            </a:r>
            <a:endParaRPr lang="de-D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239265" y="3678573"/>
            <a:ext cx="39265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42</a:t>
            </a:r>
            <a:endParaRPr lang="de-D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6016266" y="3673691"/>
            <a:ext cx="39265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63</a:t>
            </a:r>
            <a:endParaRPr lang="de-DE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598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Macintosh PowerPoint</Application>
  <PresentationFormat>Bildschirmpräsentation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Office-Design</vt:lpstr>
      <vt:lpstr>Benutzerdefiniertes Design</vt:lpstr>
      <vt:lpstr>Kompetenzen einer Führungskraft</vt:lpstr>
      <vt:lpstr>Leadership nach Koestenbaum</vt:lpstr>
      <vt:lpstr>Lebensphasenmodell nach Lievegoed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Ahammer</dc:creator>
  <cp:lastModifiedBy>Marco Ahammer</cp:lastModifiedBy>
  <cp:revision>22</cp:revision>
  <dcterms:created xsi:type="dcterms:W3CDTF">2015-05-11T17:11:17Z</dcterms:created>
  <dcterms:modified xsi:type="dcterms:W3CDTF">2015-09-07T09:57:10Z</dcterms:modified>
</cp:coreProperties>
</file>